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85" r:id="rId4"/>
    <p:sldId id="259" r:id="rId5"/>
    <p:sldId id="282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FFFE2-4238-4493-9277-30C41FB7927A}" type="datetimeFigureOut">
              <a:rPr lang="ru-RU" smtClean="0"/>
              <a:pPr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ABB3A-1498-4EEF-8238-45935F58CE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04859" cy="702902"/>
          </a:xfrm>
        </p:spPr>
        <p:txBody>
          <a:bodyPr>
            <a:noAutofit/>
          </a:bodyPr>
          <a:lstStyle/>
          <a:p>
            <a:pPr algn="ctr"/>
            <a:r>
              <a:rPr lang="ru-RU" sz="1050" b="1" dirty="0">
                <a:latin typeface="Arial" pitchFamily="34" charset="0"/>
                <a:cs typeface="Arial" pitchFamily="34" charset="0"/>
              </a:rPr>
              <a:t>Муниципальное дошкольное образовательное автономное учреждение города Бузулука "Детский сад комбинированного вида №4"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>
                <a:latin typeface="Arial" pitchFamily="34" charset="0"/>
                <a:cs typeface="Arial" pitchFamily="34" charset="0"/>
              </a:rPr>
            </a:b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2226469"/>
            <a:ext cx="7886699" cy="1664927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3000" b="1" dirty="0" smtClean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Зеленая </a:t>
            </a:r>
            <a:r>
              <a:rPr lang="ru-RU" sz="3000" b="1" dirty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Аллея Памяти»</a:t>
            </a:r>
            <a:endParaRPr lang="ru-RU" sz="1350" dirty="0"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ru-RU" b="1" dirty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эколого-патриотический проект,</a:t>
            </a:r>
            <a:endParaRPr lang="ru-RU" sz="1350" dirty="0"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ru-RU" b="1" dirty="0"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посвященный празднованию 80-летия Победы в Великой Отечественной войне 1941-1945 гг.</a:t>
            </a:r>
            <a:endParaRPr lang="ru-RU" sz="1350" dirty="0"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44208" y="4509120"/>
            <a:ext cx="2052204" cy="147388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1350" dirty="0">
                <a:latin typeface="Arial" pitchFamily="34" charset="0"/>
                <a:cs typeface="Arial" pitchFamily="34" charset="0"/>
              </a:rPr>
              <a:t>Автор работы:</a:t>
            </a:r>
          </a:p>
          <a:p>
            <a:pPr marL="0" indent="0">
              <a:buNone/>
            </a:pPr>
            <a:r>
              <a:rPr lang="ru-RU" sz="1350" dirty="0">
                <a:latin typeface="Arial" pitchFamily="34" charset="0"/>
                <a:cs typeface="Arial" pitchFamily="34" charset="0"/>
              </a:rPr>
              <a:t>Воспитатель МДОАУ «Детски	 сад комбинированного вида №4»</a:t>
            </a:r>
          </a:p>
          <a:p>
            <a:pPr marL="0" indent="0">
              <a:buNone/>
            </a:pPr>
            <a:r>
              <a:rPr lang="ru-RU" sz="1350" dirty="0">
                <a:latin typeface="Arial" pitchFamily="34" charset="0"/>
                <a:cs typeface="Arial" pitchFamily="34" charset="0"/>
              </a:rPr>
              <a:t>Шашкина Юлия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1329999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7584" y="548681"/>
            <a:ext cx="7869560" cy="4104456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b="1" dirty="0">
                <a:latin typeface="Arial" pitchFamily="34" charset="0"/>
                <a:cs typeface="Arial" pitchFamily="34" charset="0"/>
              </a:rPr>
              <a:t>Цель проекта:</a:t>
            </a:r>
            <a:r>
              <a:rPr lang="ru-RU" dirty="0">
                <a:latin typeface="Arial" pitchFamily="34" charset="0"/>
                <a:cs typeface="Arial" pitchFamily="34" charset="0"/>
              </a:rPr>
              <a:t> воспитание патриотических чувств у старших дошкольников, чувства гордости за подвиг нашего народа в Великой Отечественной войне, обогащение и активизация словаря детей, используя оптимальные педагогические условия и усиление мотивации к изучению указанных событий; воспитание ценностного отношения к семье и родной земле, природе родного края.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03388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92696"/>
            <a:ext cx="7759774" cy="421608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Задачи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проекта:</a:t>
            </a:r>
          </a:p>
          <a:p>
            <a:pPr marL="0" indent="0" algn="just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- Дать представление о значении победы нашего народа в Великой Отечественной войне; познакомить с историческими фактами военных лет;</a:t>
            </a:r>
          </a:p>
          <a:p>
            <a:pPr marL="0" indent="0" algn="just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- Обогащать и развивать словарный запас детей;  проводить работу с родителями, привлекая их к патриотическому воспитанию в семье;</a:t>
            </a:r>
          </a:p>
          <a:p>
            <a:pPr marL="0" indent="0" algn="just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- Осуществлять работу по патриотическому воспитанию дошкольников, формировать гражданскую позицию, чувство любви к Родине;</a:t>
            </a:r>
          </a:p>
          <a:p>
            <a:pPr marL="0" indent="0" algn="just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- Воспитывать уважение к заслугам и подвигам воинов Великой Отечественной войны;</a:t>
            </a:r>
          </a:p>
          <a:p>
            <a:pPr marL="0" indent="0" algn="just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- Воспитывать ценностное отношение к семье и родной земле, уважение к труду и людям труда, любовь к природе родного края.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0995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147248" cy="144016"/>
          </a:xfrm>
        </p:spPr>
        <p:txBody>
          <a:bodyPr>
            <a:normAutofit fontScale="90000"/>
          </a:bodyPr>
          <a:lstStyle/>
          <a:p>
            <a:r>
              <a:rPr lang="ru-RU" sz="2000" b="1" dirty="0"/>
              <a:t>План мероприятий, </a:t>
            </a:r>
            <a:br>
              <a:rPr lang="ru-RU" sz="2000" b="1" dirty="0"/>
            </a:br>
            <a:r>
              <a:rPr lang="ru-RU" sz="2000" b="1" dirty="0"/>
              <a:t>посвященных 80-летию Победы в Великой Отечественной войне.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endParaRPr lang="ru-RU" sz="3200" dirty="0">
              <a:ln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778339"/>
              </p:ext>
            </p:extLst>
          </p:nvPr>
        </p:nvGraphicFramePr>
        <p:xfrm>
          <a:off x="1187624" y="1124744"/>
          <a:ext cx="6620719" cy="414482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02346">
                  <a:extLst>
                    <a:ext uri="{9D8B030D-6E8A-4147-A177-3AD203B41FA5}">
                      <a16:colId xmlns:a16="http://schemas.microsoft.com/office/drawing/2014/main" xmlns="" val="3279957355"/>
                    </a:ext>
                  </a:extLst>
                </a:gridCol>
                <a:gridCol w="2708013">
                  <a:extLst>
                    <a:ext uri="{9D8B030D-6E8A-4147-A177-3AD203B41FA5}">
                      <a16:colId xmlns:a16="http://schemas.microsoft.com/office/drawing/2014/main" xmlns="" val="950010609"/>
                    </a:ext>
                  </a:extLst>
                </a:gridCol>
                <a:gridCol w="1655180">
                  <a:extLst>
                    <a:ext uri="{9D8B030D-6E8A-4147-A177-3AD203B41FA5}">
                      <a16:colId xmlns:a16="http://schemas.microsoft.com/office/drawing/2014/main" xmlns="" val="3018245690"/>
                    </a:ext>
                  </a:extLst>
                </a:gridCol>
                <a:gridCol w="1655180">
                  <a:extLst>
                    <a:ext uri="{9D8B030D-6E8A-4147-A177-3AD203B41FA5}">
                      <a16:colId xmlns:a16="http://schemas.microsoft.com/office/drawing/2014/main" xmlns="" val="492769311"/>
                    </a:ext>
                  </a:extLst>
                </a:gridCol>
              </a:tblGrid>
              <a:tr h="22476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I</a:t>
                      </a:r>
                      <a:r>
                        <a:rPr lang="ru-RU" sz="1200" dirty="0">
                          <a:effectLst/>
                          <a:latin typeface="Arial" pitchFamily="34" charset="0"/>
                          <a:ea typeface="Times New Roman" panose="02020603050405020304" pitchFamily="18" charset="0"/>
                          <a:cs typeface="Arial" pitchFamily="34" charset="0"/>
                        </a:rPr>
                        <a:t>. Мероприятия с детьми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25439"/>
                  </a:ext>
                </a:extLst>
              </a:tr>
              <a:tr h="449523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Участие в оформлении мини-музеев, уголков, галерей, выставок в группах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Старший возраст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февраль 2025г.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55005674"/>
                  </a:ext>
                </a:extLst>
              </a:tr>
              <a:tr h="67428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Конкурс чтецов «Мы помним, мы чтим», посвященный празднованию 80-летия Победы в ВОВ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Старший возраст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март 2025 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202898"/>
                  </a:ext>
                </a:extLst>
              </a:tr>
              <a:tr h="67428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Конкурсы, выставки, вернисажи детских рисунков и творческих работ, посвященных празднику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Старший возраст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март-апрель 2025 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81705496"/>
                  </a:ext>
                </a:extLst>
              </a:tr>
              <a:tr h="899046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Ознакомление с музыкальными, художественными произведениями о войне (рассказы, песни, стихи), заучивание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Старший возраст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Ноябрь-декабрь 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77413816"/>
                  </a:ext>
                </a:extLst>
              </a:tr>
              <a:tr h="1123807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Сбор и оформление мини-музеев «Живая история» (коллекции солдатиков, военной техники, открыток, фотографий, посвященных ВОВ и др.)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Старший возраст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Ноябрь- декабрь 2024г.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140145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700392" cy="3600400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254067"/>
              </p:ext>
            </p:extLst>
          </p:nvPr>
        </p:nvGraphicFramePr>
        <p:xfrm>
          <a:off x="1115616" y="1484784"/>
          <a:ext cx="6692727" cy="273630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08897">
                  <a:extLst>
                    <a:ext uri="{9D8B030D-6E8A-4147-A177-3AD203B41FA5}">
                      <a16:colId xmlns:a16="http://schemas.microsoft.com/office/drawing/2014/main" xmlns="" val="1569519765"/>
                    </a:ext>
                  </a:extLst>
                </a:gridCol>
                <a:gridCol w="2737466">
                  <a:extLst>
                    <a:ext uri="{9D8B030D-6E8A-4147-A177-3AD203B41FA5}">
                      <a16:colId xmlns:a16="http://schemas.microsoft.com/office/drawing/2014/main" xmlns="" val="1409375356"/>
                    </a:ext>
                  </a:extLst>
                </a:gridCol>
                <a:gridCol w="1673182">
                  <a:extLst>
                    <a:ext uri="{9D8B030D-6E8A-4147-A177-3AD203B41FA5}">
                      <a16:colId xmlns:a16="http://schemas.microsoft.com/office/drawing/2014/main" xmlns="" val="4071526475"/>
                    </a:ext>
                  </a:extLst>
                </a:gridCol>
                <a:gridCol w="1673182">
                  <a:extLst>
                    <a:ext uri="{9D8B030D-6E8A-4147-A177-3AD203B41FA5}">
                      <a16:colId xmlns:a16="http://schemas.microsoft.com/office/drawing/2014/main" xmlns="" val="1263653791"/>
                    </a:ext>
                  </a:extLst>
                </a:gridCol>
              </a:tblGrid>
              <a:tr h="342038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II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 Мероприятия с родителями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34543953"/>
                  </a:ext>
                </a:extLst>
              </a:tr>
              <a:tr h="684076">
                <a:tc>
                  <a:txBody>
                    <a:bodyPr/>
                    <a:lstStyle/>
                    <a:p>
                      <a:pPr marL="342900" lvl="0" indent="-342900" algn="ctr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Реализация детско-родительских проектов о ВОВ и Победе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Старший возраст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март 2025 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13464057"/>
                  </a:ext>
                </a:extLst>
              </a:tr>
              <a:tr h="684076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Информационные стенды, папки-передвижки, фотовыставки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Старший возраст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Апрель 2025г.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07083675"/>
                  </a:ext>
                </a:extLst>
              </a:tr>
              <a:tr h="1026114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Участие в тематических занятиях с детьми, праздниках и спортивных развлечениях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Старший возраст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Февраль -апрель 2025 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14271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9865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979712" y="2492896"/>
            <a:ext cx="6707088" cy="3633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368</Words>
  <Application>Microsoft Office PowerPoint</Application>
  <PresentationFormat>Экран (4:3)</PresentationFormat>
  <Paragraphs>52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Муниципальное дошкольное образовательное автономное учреждение города Бузулука "Детский сад комбинированного вида №4" </vt:lpstr>
      <vt:lpstr>Презентация PowerPoint</vt:lpstr>
      <vt:lpstr>Презентация PowerPoint</vt:lpstr>
      <vt:lpstr>План мероприятий,  посвященных 80-летию Победы в Великой Отечественной войне.   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«Ромодановский детский сад комбинированного вида»</dc:title>
  <dc:creator>Admin</dc:creator>
  <cp:lastModifiedBy>Пользователь</cp:lastModifiedBy>
  <cp:revision>32</cp:revision>
  <dcterms:created xsi:type="dcterms:W3CDTF">2015-04-20T07:27:47Z</dcterms:created>
  <dcterms:modified xsi:type="dcterms:W3CDTF">2024-10-08T04:56:19Z</dcterms:modified>
</cp:coreProperties>
</file>